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21"/>
  </p:notesMasterIdLst>
  <p:handoutMasterIdLst>
    <p:handoutMasterId r:id="rId22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  <p:sldId id="352" r:id="rId19"/>
    <p:sldId id="353" r:id="rId20"/>
  </p:sldIdLst>
  <p:sldSz cx="12192000" cy="6858000"/>
  <p:notesSz cx="6858000" cy="9144000"/>
  <p:embeddedFontLst>
    <p:embeddedFont>
      <p:font typeface="Balo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scadia Code" panose="020B0609020000020004" pitchFamily="49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7" autoAdjust="0"/>
    <p:restoredTop sz="94595" autoAdjust="0"/>
  </p:normalViewPr>
  <p:slideViewPr>
    <p:cSldViewPr snapToGrid="0">
      <p:cViewPr varScale="1">
        <p:scale>
          <a:sx n="54" d="100"/>
          <a:sy n="54" d="100"/>
        </p:scale>
        <p:origin x="538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 dirty="0">
                <a:cs typeface="Arial" charset="0"/>
              </a:rPr>
              <a:t> 0 -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>
                <a:cs typeface="Arial" charset="0"/>
              </a:rPr>
              <a:t>Módulo 0 </a:t>
            </a:r>
            <a:r>
              <a:rPr lang="es-MX" sz="900" i="0" dirty="0">
                <a:cs typeface="Arial" charset="0"/>
              </a:rPr>
              <a:t>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2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1981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1981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351703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6765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96012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7662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77346"/>
            <a:ext cx="9531398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609600" y="342900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33210"/>
            <a:ext cx="96012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6F2C-9A91-4CE4-80DC-4FC22F2D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41525"/>
            <a:ext cx="10363200" cy="1362075"/>
          </a:xfrm>
        </p:spPr>
        <p:txBody>
          <a:bodyPr/>
          <a:lstStyle/>
          <a:p>
            <a:r>
              <a:rPr lang="es-MX" dirty="0"/>
              <a:t>Ejercicios de repaso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14C5-D03F-4FF7-B1C3-17892FE0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F958-465F-4C72-A406-E4D56734E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Diseña un método de tipo </a:t>
            </a:r>
            <a:r>
              <a:rPr lang="es-MX" b="1" dirty="0" err="1"/>
              <a:t>void</a:t>
            </a:r>
            <a:r>
              <a:rPr lang="es-MX" dirty="0"/>
              <a:t> que reciba dos argumentos: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double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num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Número </a:t>
            </a: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exp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/>
              <a:t>Exponente </a:t>
            </a:r>
            <a:endParaRPr lang="en-US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2A4780C8-A7A6-4E9C-A64D-31E2A8DC8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43881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u="sng" dirty="0">
                <a:sym typeface="Wingdings" panose="05000000000000000000" pitchFamily="2" charset="2"/>
              </a:rPr>
              <a:t>Es </a:t>
            </a:r>
            <a:r>
              <a:rPr lang="en-US" sz="2400" u="sng" dirty="0" err="1">
                <a:sym typeface="Wingdings" panose="05000000000000000000" pitchFamily="2" charset="2"/>
              </a:rPr>
              <a:t>buena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práctica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hacerlos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nombres</a:t>
            </a:r>
            <a:r>
              <a:rPr lang="en-US" sz="2400" u="sng" dirty="0">
                <a:sym typeface="Wingdings" panose="05000000000000000000" pitchFamily="2" charset="2"/>
              </a:rPr>
              <a:t> de </a:t>
            </a:r>
            <a:r>
              <a:rPr lang="en-US" sz="2400" u="sng" dirty="0" err="1">
                <a:sym typeface="Wingdings" panose="05000000000000000000" pitchFamily="2" charset="2"/>
              </a:rPr>
              <a:t>verbos</a:t>
            </a:r>
            <a:r>
              <a:rPr lang="en-US" sz="2400" u="sng" dirty="0">
                <a:sym typeface="Wingdings" panose="05000000000000000000" pitchFamily="2" charset="2"/>
              </a:rPr>
              <a:t> o </a:t>
            </a:r>
            <a:r>
              <a:rPr lang="en-US" sz="2400" u="sng" dirty="0" err="1">
                <a:sym typeface="Wingdings" panose="05000000000000000000" pitchFamily="2" charset="2"/>
              </a:rPr>
              <a:t>acciones</a:t>
            </a:r>
            <a:r>
              <a:rPr lang="en-US" sz="2400" u="sng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3438506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138163"/>
            <a:ext cx="10972798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1957</TotalTime>
  <Words>1301</Words>
  <Application>Microsoft Office PowerPoint</Application>
  <PresentationFormat>Widescreen</PresentationFormat>
  <Paragraphs>173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Source Sans Pro</vt:lpstr>
      <vt:lpstr>Wingdings</vt:lpstr>
      <vt:lpstr>Arial</vt:lpstr>
      <vt:lpstr>Consolas</vt:lpstr>
      <vt:lpstr>Baloo</vt:lpstr>
      <vt:lpstr>Cascadia Code</vt:lpstr>
      <vt:lpstr>Courier New</vt:lpstr>
      <vt:lpstr>Calibri</vt:lpstr>
      <vt:lpstr>1_Savitch4Template</vt:lpstr>
      <vt:lpstr>Módulo 2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  <vt:lpstr>Ejercicios de repaso</vt:lpstr>
      <vt:lpstr>Exponente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Eduardo Acosta Ramos</cp:lastModifiedBy>
  <cp:revision>176</cp:revision>
  <cp:lastPrinted>2009-02-22T23:27:07Z</cp:lastPrinted>
  <dcterms:created xsi:type="dcterms:W3CDTF">2007-09-23T00:21:45Z</dcterms:created>
  <dcterms:modified xsi:type="dcterms:W3CDTF">2022-01-24T13:06:21Z</dcterms:modified>
</cp:coreProperties>
</file>